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00" r:id="rId2"/>
    <p:sldId id="308" r:id="rId3"/>
    <p:sldId id="302" r:id="rId4"/>
    <p:sldId id="301" r:id="rId5"/>
    <p:sldId id="303" r:id="rId6"/>
    <p:sldId id="289" r:id="rId7"/>
    <p:sldId id="291" r:id="rId8"/>
    <p:sldId id="277" r:id="rId9"/>
    <p:sldId id="288" r:id="rId10"/>
    <p:sldId id="286" r:id="rId11"/>
    <p:sldId id="292" r:id="rId12"/>
    <p:sldId id="280" r:id="rId13"/>
    <p:sldId id="281" r:id="rId14"/>
    <p:sldId id="282" r:id="rId15"/>
    <p:sldId id="293" r:id="rId16"/>
    <p:sldId id="283" r:id="rId17"/>
    <p:sldId id="295" r:id="rId18"/>
    <p:sldId id="297" r:id="rId19"/>
    <p:sldId id="284" r:id="rId20"/>
    <p:sldId id="298" r:id="rId21"/>
    <p:sldId id="294" r:id="rId22"/>
    <p:sldId id="299" r:id="rId23"/>
    <p:sldId id="306" r:id="rId24"/>
    <p:sldId id="304" r:id="rId25"/>
    <p:sldId id="307" r:id="rId26"/>
  </p:sldIdLst>
  <p:sldSz cx="12192000" cy="6858000"/>
  <p:notesSz cx="6858000" cy="9144000"/>
  <p:embeddedFontLst>
    <p:embeddedFont>
      <p:font typeface="Arial Black" panose="020B0A04020102020204" pitchFamily="34" charset="0"/>
      <p:bold r:id="rId28"/>
    </p:embeddedFont>
    <p:embeddedFont>
      <p:font typeface="Pixeboy" panose="02000500000000000000" pitchFamily="2" charset="0"/>
      <p:regular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173E"/>
    <a:srgbClr val="150C36"/>
    <a:srgbClr val="000000"/>
    <a:srgbClr val="2BADE2"/>
    <a:srgbClr val="5C94FC"/>
    <a:srgbClr val="688266"/>
    <a:srgbClr val="15ED10"/>
    <a:srgbClr val="206900"/>
    <a:srgbClr val="A1C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p:scale>
          <a:sx n="50" d="100"/>
          <a:sy n="50" d="100"/>
        </p:scale>
        <p:origin x="2298" y="1014"/>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of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90336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2959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20,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5/20/2025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5/20/2025</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5/20/2025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5/20/2025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5/20/2025</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20,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20,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5/20/2025</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gif"/><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gi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Coding Workshop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84762"/>
            <a:ext cx="12191999" cy="6688476"/>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INSTRUCTOR INTRODUCTIONS</a:t>
            </a:r>
          </a:p>
        </p:txBody>
      </p:sp>
    </p:spTree>
    <p:extLst>
      <p:ext uri="{BB962C8B-B14F-4D97-AF65-F5344CB8AC3E}">
        <p14:creationId xmlns:p14="http://schemas.microsoft.com/office/powerpoint/2010/main" val="1386049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39047"/>
          </a:xfrm>
          <a:prstGeom prst="rect">
            <a:avLst/>
          </a:prstGeom>
          <a:noFill/>
        </p:spPr>
        <p:txBody>
          <a:bodyPr wrap="square" lIns="182880" tIns="146304" rIns="182880" bIns="146304" rtlCol="0">
            <a:spAutoFit/>
          </a:bodyPr>
          <a:lstStyle/>
          <a:p>
            <a:pPr>
              <a:lnSpc>
                <a:spcPct val="90000"/>
              </a:lnSpc>
              <a:spcAft>
                <a:spcPts val="600"/>
              </a:spcAft>
            </a:pPr>
            <a:r>
              <a:rPr lang="en-US" sz="6000" b="1" dirty="0"/>
              <a:t>Back to </a:t>
            </a:r>
            <a:r>
              <a:rPr lang="en-US" sz="6000" b="1" u="sng" dirty="0"/>
              <a:t>Designing Retro Games</a:t>
            </a:r>
            <a:endParaRPr lang="en-US" sz="3200" dirty="0"/>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Game Sharing</a:t>
            </a:r>
          </a:p>
          <a:p>
            <a:pPr marL="627063" indent="-514350">
              <a:buAutoNum type="arabicPeriod"/>
            </a:pPr>
            <a:r>
              <a:rPr lang="en-US" sz="4000" dirty="0" err="1"/>
              <a:t>Blooket</a:t>
            </a:r>
            <a:endParaRPr lang="en-US" sz="4000" dirty="0"/>
          </a:p>
        </p:txBody>
      </p:sp>
    </p:spTree>
    <p:extLst>
      <p:ext uri="{BB962C8B-B14F-4D97-AF65-F5344CB8AC3E}">
        <p14:creationId xmlns:p14="http://schemas.microsoft.com/office/powerpoint/2010/main" val="143804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5423E9-1529-48B1-E1A0-CECCCF0549CF}"/>
              </a:ext>
            </a:extLst>
          </p:cNvPr>
          <p:cNvPicPr>
            <a:picLocks noChangeAspect="1"/>
          </p:cNvPicPr>
          <p:nvPr/>
        </p:nvPicPr>
        <p:blipFill>
          <a:blip r:embed="rId2">
            <a:alphaModFix amt="35000"/>
          </a:blip>
          <a:stretch>
            <a:fillRect/>
          </a:stretch>
        </p:blipFill>
        <p:spPr>
          <a:xfrm>
            <a:off x="0" y="-457200"/>
            <a:ext cx="12189002" cy="9184311"/>
          </a:xfrm>
          <a:prstGeom prst="rect">
            <a:avLst/>
          </a:prstGeom>
        </p:spPr>
      </p:pic>
      <p:sp>
        <p:nvSpPr>
          <p:cNvPr id="9" name="Rectangle 8">
            <a:extLst>
              <a:ext uri="{FF2B5EF4-FFF2-40B4-BE49-F238E27FC236}">
                <a16:creationId xmlns:a16="http://schemas.microsoft.com/office/drawing/2014/main" id="{49475EBF-3C42-0B56-55E0-A4698DE40FC0}"/>
              </a:ext>
            </a:extLst>
          </p:cNvPr>
          <p:cNvSpPr/>
          <p:nvPr/>
        </p:nvSpPr>
        <p:spPr bwMode="auto">
          <a:xfrm>
            <a:off x="0" y="-457200"/>
            <a:ext cx="12192000" cy="5600700"/>
          </a:xfrm>
          <a:prstGeom prst="rect">
            <a:avLst/>
          </a:prstGeom>
          <a:solidFill>
            <a:srgbClr val="FFFFFF">
              <a:alpha val="72157"/>
            </a:srgb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E882C2A6-B364-D374-760B-83A7D7BBB111}"/>
              </a:ext>
            </a:extLst>
          </p:cNvPr>
          <p:cNvSpPr txBox="1"/>
          <p:nvPr/>
        </p:nvSpPr>
        <p:spPr>
          <a:xfrm>
            <a:off x="952500" y="439492"/>
            <a:ext cx="11236502" cy="3068532"/>
          </a:xfrm>
          <a:prstGeom prst="rect">
            <a:avLst/>
          </a:prstGeom>
          <a:noFill/>
        </p:spPr>
        <p:txBody>
          <a:bodyPr wrap="square" lIns="182880" tIns="146304" rIns="182880" bIns="146304" rtlCol="0">
            <a:spAutoFit/>
          </a:bodyPr>
          <a:lstStyle/>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Microsoft Edge</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Click the “Retro Games” link</a:t>
            </a:r>
          </a:p>
          <a:p>
            <a:pPr>
              <a:lnSpc>
                <a:spcPct val="90000"/>
              </a:lnSpc>
              <a:spcAft>
                <a:spcPts val="600"/>
              </a:spcAft>
            </a:pPr>
            <a:r>
              <a:rPr lang="en-US" sz="4000" dirty="0">
                <a:solidFill>
                  <a:schemeClr val="accent1">
                    <a:lumMod val="75000"/>
                  </a:schemeClr>
                </a:solidFill>
              </a:rPr>
              <a:t>3. Click the “MCC Platformer” link</a:t>
            </a:r>
          </a:p>
          <a:p>
            <a:pPr>
              <a:lnSpc>
                <a:spcPct val="90000"/>
              </a:lnSpc>
              <a:spcAft>
                <a:spcPts val="600"/>
              </a:spcAft>
            </a:pPr>
            <a:r>
              <a:rPr lang="en-US" sz="4000" dirty="0">
                <a:solidFill>
                  <a:schemeClr val="accent1">
                    <a:lumMod val="75000"/>
                  </a:schemeClr>
                </a:solidFill>
              </a:rPr>
              <a:t>4. Play the MCC Platformer game!</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pic>
        <p:nvPicPr>
          <p:cNvPr id="11" name="Picture 10">
            <a:extLst>
              <a:ext uri="{FF2B5EF4-FFF2-40B4-BE49-F238E27FC236}">
                <a16:creationId xmlns:a16="http://schemas.microsoft.com/office/drawing/2014/main" id="{BF8D2653-BFFC-EB94-0589-A9B350802EA7}"/>
              </a:ext>
            </a:extLst>
          </p:cNvPr>
          <p:cNvPicPr>
            <a:picLocks noChangeAspect="1"/>
          </p:cNvPicPr>
          <p:nvPr/>
        </p:nvPicPr>
        <p:blipFill>
          <a:blip r:embed="rId3"/>
          <a:srcRect t="59368" r="43195"/>
          <a:stretch/>
        </p:blipFill>
        <p:spPr>
          <a:xfrm>
            <a:off x="822414" y="3591030"/>
            <a:ext cx="4679772" cy="1401595"/>
          </a:xfrm>
          <a:prstGeom prst="rect">
            <a:avLst/>
          </a:prstGeom>
        </p:spPr>
      </p:pic>
      <p:pic>
        <p:nvPicPr>
          <p:cNvPr id="13" name="Picture 12">
            <a:extLst>
              <a:ext uri="{FF2B5EF4-FFF2-40B4-BE49-F238E27FC236}">
                <a16:creationId xmlns:a16="http://schemas.microsoft.com/office/drawing/2014/main" id="{8117003A-53C4-E9F8-28D9-54F96D3BD932}"/>
              </a:ext>
            </a:extLst>
          </p:cNvPr>
          <p:cNvPicPr>
            <a:picLocks noChangeAspect="1"/>
          </p:cNvPicPr>
          <p:nvPr/>
        </p:nvPicPr>
        <p:blipFill>
          <a:blip r:embed="rId4"/>
          <a:stretch>
            <a:fillRect/>
          </a:stretch>
        </p:blipFill>
        <p:spPr>
          <a:xfrm>
            <a:off x="6324600" y="3769944"/>
            <a:ext cx="5304894" cy="1111636"/>
          </a:xfrm>
          <a:prstGeom prst="rect">
            <a:avLst/>
          </a:prstGeom>
        </p:spPr>
      </p:pic>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6803</TotalTime>
  <Words>1225</Words>
  <Application>Microsoft Office PowerPoint</Application>
  <PresentationFormat>Widescreen</PresentationFormat>
  <Paragraphs>169</Paragraphs>
  <Slides>25</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SimSun</vt:lpstr>
      <vt:lpstr>Arial Black</vt:lpstr>
      <vt:lpstr>Calibri</vt:lpstr>
      <vt:lpstr>Segoe UI</vt:lpstr>
      <vt:lpstr>Pixeboy</vt:lpstr>
      <vt:lpstr>Arial</vt:lpstr>
      <vt:lpstr>Wingdings</vt:lpstr>
      <vt:lpstr>Hyland 2019</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283</cp:revision>
  <dcterms:created xsi:type="dcterms:W3CDTF">2019-03-11T04:04:09Z</dcterms:created>
  <dcterms:modified xsi:type="dcterms:W3CDTF">2025-05-20T13:58:36Z</dcterms:modified>
</cp:coreProperties>
</file>